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353" r:id="rId4"/>
    <p:sldId id="356" r:id="rId5"/>
    <p:sldId id="341" r:id="rId6"/>
    <p:sldId id="355" r:id="rId7"/>
    <p:sldId id="357" r:id="rId8"/>
    <p:sldId id="358" r:id="rId9"/>
    <p:sldId id="359" r:id="rId10"/>
    <p:sldId id="369" r:id="rId11"/>
    <p:sldId id="361" r:id="rId12"/>
    <p:sldId id="362" r:id="rId13"/>
    <p:sldId id="363" r:id="rId14"/>
    <p:sldId id="365" r:id="rId15"/>
    <p:sldId id="366" r:id="rId16"/>
    <p:sldId id="370" r:id="rId17"/>
    <p:sldId id="367" r:id="rId18"/>
    <p:sldId id="368" r:id="rId19"/>
    <p:sldId id="348" r:id="rId20"/>
    <p:sldId id="352" r:id="rId21"/>
    <p:sldId id="276" r:id="rId22"/>
    <p:sldId id="275" r:id="rId23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6"/>
    <p:restoredTop sz="94595"/>
  </p:normalViewPr>
  <p:slideViewPr>
    <p:cSldViewPr snapToGrid="0">
      <p:cViewPr varScale="1">
        <p:scale>
          <a:sx n="105" d="100"/>
          <a:sy n="105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9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12" Type="http://schemas.openxmlformats.org/officeDocument/2006/relationships/image" Target="../media/image4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22.svg"/><Relationship Id="rId4" Type="http://schemas.openxmlformats.org/officeDocument/2006/relationships/image" Target="../media/image45.sv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hyperlink" Target="https://www.youtube.com/@hoc1biet1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292626"/>
            <a:ext cx="9144000" cy="20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19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Trao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đổi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Vẻ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đẹp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DAC2A-35C7-2982-6D86-C43F89D5E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2">
            <a:extLst>
              <a:ext uri="{FF2B5EF4-FFF2-40B4-BE49-F238E27FC236}">
                <a16:creationId xmlns:a16="http://schemas.microsoft.com/office/drawing/2014/main" id="{2E0F049F-6A36-FA37-D0B3-F9B12D9EA51B}"/>
              </a:ext>
            </a:extLst>
          </p:cNvPr>
          <p:cNvSpPr/>
          <p:nvPr/>
        </p:nvSpPr>
        <p:spPr>
          <a:xfrm>
            <a:off x="8515739" y="5287753"/>
            <a:ext cx="2407771" cy="157618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29E88969-1C86-FDF8-F280-2DD35FD33EC6}"/>
              </a:ext>
            </a:extLst>
          </p:cNvPr>
          <p:cNvSpPr/>
          <p:nvPr/>
        </p:nvSpPr>
        <p:spPr>
          <a:xfrm>
            <a:off x="1620400" y="5947649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47C37CE3-2BBE-C1DC-3547-AFBD5930CABF}"/>
              </a:ext>
            </a:extLst>
          </p:cNvPr>
          <p:cNvSpPr/>
          <p:nvPr/>
        </p:nvSpPr>
        <p:spPr>
          <a:xfrm>
            <a:off x="5063247" y="5947648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602286A9-DAD4-0835-C07B-21A3FDF14CF5}"/>
              </a:ext>
            </a:extLst>
          </p:cNvPr>
          <p:cNvSpPr/>
          <p:nvPr/>
        </p:nvSpPr>
        <p:spPr>
          <a:xfrm>
            <a:off x="2000610" y="1728870"/>
            <a:ext cx="7719015" cy="3096244"/>
          </a:xfrm>
          <a:custGeom>
            <a:avLst/>
            <a:gdLst/>
            <a:ahLst/>
            <a:cxnLst/>
            <a:rect l="l" t="t" r="r" b="b"/>
            <a:pathLst>
              <a:path w="2635735" h="1137069">
                <a:moveTo>
                  <a:pt x="0" y="0"/>
                </a:moveTo>
                <a:lnTo>
                  <a:pt x="2635735" y="0"/>
                </a:lnTo>
                <a:lnTo>
                  <a:pt x="2635735" y="1137069"/>
                </a:lnTo>
                <a:lnTo>
                  <a:pt x="0" y="1137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14">
            <a:extLst>
              <a:ext uri="{FF2B5EF4-FFF2-40B4-BE49-F238E27FC236}">
                <a16:creationId xmlns:a16="http://schemas.microsoft.com/office/drawing/2014/main" id="{E6953DC0-F460-B63F-298D-D63881A65645}"/>
              </a:ext>
            </a:extLst>
          </p:cNvPr>
          <p:cNvSpPr txBox="1"/>
          <p:nvPr/>
        </p:nvSpPr>
        <p:spPr>
          <a:xfrm rot="-10627">
            <a:off x="3521585" y="2821253"/>
            <a:ext cx="5861404" cy="172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Hướng</a:t>
            </a:r>
            <a:r>
              <a:rPr lang="en-US" sz="4000" b="1" dirty="0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dẫn</a:t>
            </a:r>
            <a:r>
              <a:rPr lang="en-US" sz="4000" b="1" dirty="0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triển</a:t>
            </a:r>
            <a:r>
              <a:rPr lang="en-US" sz="4000" b="1" dirty="0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khai</a:t>
            </a:r>
            <a:r>
              <a:rPr lang="en-US" sz="4000" b="1" dirty="0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</a:t>
            </a:r>
            <a:r>
              <a:rPr lang="en-US" sz="4000" b="1" dirty="0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bài</a:t>
            </a:r>
            <a:endParaRPr lang="en-US" sz="4000" b="1" dirty="0"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</p:spTree>
    <p:extLst>
      <p:ext uri="{BB962C8B-B14F-4D97-AF65-F5344CB8AC3E}">
        <p14:creationId xmlns:p14="http://schemas.microsoft.com/office/powerpoint/2010/main" val="2940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A6AAF1-56FE-B19C-8A23-FE2DDDCBA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>
            <a:extLst>
              <a:ext uri="{FF2B5EF4-FFF2-40B4-BE49-F238E27FC236}">
                <a16:creationId xmlns:a16="http://schemas.microsoft.com/office/drawing/2014/main" id="{4A012FFF-0243-2E9E-19BC-991A2244C0E7}"/>
              </a:ext>
            </a:extLst>
          </p:cNvPr>
          <p:cNvSpPr txBox="1"/>
          <p:nvPr/>
        </p:nvSpPr>
        <p:spPr>
          <a:xfrm>
            <a:off x="706645" y="2447480"/>
            <a:ext cx="6365878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2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0EE5998-77CF-3E44-4CC1-92E97D887B67}"/>
              </a:ext>
            </a:extLst>
          </p:cNvPr>
          <p:cNvSpPr txBox="1"/>
          <p:nvPr/>
        </p:nvSpPr>
        <p:spPr>
          <a:xfrm>
            <a:off x="4058691" y="1372414"/>
            <a:ext cx="4074618" cy="70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2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96283F-6B3B-7873-97F5-E6BBD1E7D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29" y="2447480"/>
            <a:ext cx="3807126" cy="226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2FCD5B84-0366-D75B-2C66-E8C7CDAB1365}"/>
              </a:ext>
            </a:extLst>
          </p:cNvPr>
          <p:cNvSpPr txBox="1"/>
          <p:nvPr/>
        </p:nvSpPr>
        <p:spPr>
          <a:xfrm>
            <a:off x="706645" y="3004931"/>
            <a:ext cx="647795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2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VD: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2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6E8C74-291A-EBD3-7848-3B43D2B9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1">
            <a:extLst>
              <a:ext uri="{FF2B5EF4-FFF2-40B4-BE49-F238E27FC236}">
                <a16:creationId xmlns:a16="http://schemas.microsoft.com/office/drawing/2014/main" id="{FA01BDE2-DECD-0DA7-A694-753490A1EE69}"/>
              </a:ext>
            </a:extLst>
          </p:cNvPr>
          <p:cNvSpPr txBox="1"/>
          <p:nvPr/>
        </p:nvSpPr>
        <p:spPr>
          <a:xfrm>
            <a:off x="850101" y="2293559"/>
            <a:ext cx="5815766" cy="85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mây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nở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rực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endParaRPr lang="en-VN" sz="20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FA73A92-6F4E-84E6-25CB-96070829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90" y="3849651"/>
            <a:ext cx="3690883" cy="246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id="{BF0BA81E-9FF6-0A0A-DD00-47E1FE962B43}"/>
              </a:ext>
            </a:extLst>
          </p:cNvPr>
          <p:cNvSpPr txBox="1"/>
          <p:nvPr/>
        </p:nvSpPr>
        <p:spPr>
          <a:xfrm>
            <a:off x="787861" y="1721541"/>
            <a:ext cx="7456966" cy="40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000" b="1" dirty="0">
              <a:solidFill>
                <a:srgbClr val="5B4A3B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2EF12456-36E2-233A-F1FC-D93794A0BFE2}"/>
              </a:ext>
            </a:extLst>
          </p:cNvPr>
          <p:cNvSpPr txBox="1"/>
          <p:nvPr/>
        </p:nvSpPr>
        <p:spPr>
          <a:xfrm>
            <a:off x="850101" y="3409134"/>
            <a:ext cx="5940245" cy="85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mây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nở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rực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endParaRPr lang="en-VN" sz="20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E7886D-595C-3B5E-BBDB-F7A021509534}"/>
              </a:ext>
            </a:extLst>
          </p:cNvPr>
          <p:cNvSpPr txBox="1"/>
          <p:nvPr/>
        </p:nvSpPr>
        <p:spPr>
          <a:xfrm>
            <a:off x="7154795" y="2254625"/>
            <a:ext cx="4072678" cy="141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rộn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rã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kêu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râm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ran,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đùa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endParaRPr lang="en-VN" sz="20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AFBCE9-8193-C41A-486D-FFAD2BFC4D01}"/>
              </a:ext>
            </a:extLst>
          </p:cNvPr>
          <p:cNvSpPr txBox="1"/>
          <p:nvPr/>
        </p:nvSpPr>
        <p:spPr>
          <a:xfrm>
            <a:off x="787861" y="4524709"/>
            <a:ext cx="5940245" cy="95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tuy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tắm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20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endParaRPr lang="en-VN" sz="20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2A162-5B2E-A496-6062-7F2796377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913003F-99A1-6A5D-FCC7-D9FB6C6162BE}"/>
              </a:ext>
            </a:extLst>
          </p:cNvPr>
          <p:cNvSpPr txBox="1"/>
          <p:nvPr/>
        </p:nvSpPr>
        <p:spPr>
          <a:xfrm>
            <a:off x="3562545" y="1507718"/>
            <a:ext cx="1404965" cy="772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2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 2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99996ABE-72AA-4CD2-5FBB-6EC032B0325A}"/>
              </a:ext>
            </a:extLst>
          </p:cNvPr>
          <p:cNvSpPr txBox="1"/>
          <p:nvPr/>
        </p:nvSpPr>
        <p:spPr>
          <a:xfrm>
            <a:off x="1418798" y="2440284"/>
            <a:ext cx="5692460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452AB68D-0C6C-AD39-5AF9-42D6460E6B8B}"/>
              </a:ext>
            </a:extLst>
          </p:cNvPr>
          <p:cNvGrpSpPr/>
          <p:nvPr/>
        </p:nvGrpSpPr>
        <p:grpSpPr>
          <a:xfrm>
            <a:off x="641597" y="2659870"/>
            <a:ext cx="1244796" cy="1869053"/>
            <a:chOff x="-1477560" y="-2865639"/>
            <a:chExt cx="2634746" cy="3956054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2E04DA5D-DB21-E6BE-A473-2D2E66915072}"/>
                </a:ext>
              </a:extLst>
            </p:cNvPr>
            <p:cNvGrpSpPr/>
            <p:nvPr/>
          </p:nvGrpSpPr>
          <p:grpSpPr>
            <a:xfrm>
              <a:off x="-1410787" y="-2865639"/>
              <a:ext cx="2567973" cy="3956054"/>
              <a:chOff x="-998125" y="-1935805"/>
              <a:chExt cx="1734725" cy="2672405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B6ACF630-2E2F-223E-85AC-5A3CDD638B25}"/>
                  </a:ext>
                </a:extLst>
              </p:cNvPr>
              <p:cNvSpPr/>
              <p:nvPr/>
            </p:nvSpPr>
            <p:spPr>
              <a:xfrm>
                <a:off x="-998125" y="-193580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B548"/>
              </a:solidFill>
            </p:spPr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D2726812-EBB3-40A2-05C6-3A377671370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2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810C8600-9C36-C658-3FAB-3DBCA76953D3}"/>
                </a:ext>
              </a:extLst>
            </p:cNvPr>
            <p:cNvSpPr txBox="1"/>
            <p:nvPr/>
          </p:nvSpPr>
          <p:spPr>
            <a:xfrm>
              <a:off x="-1477560" y="-2662747"/>
              <a:ext cx="1336761" cy="792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200" b="1" dirty="0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a</a:t>
              </a:r>
            </a:p>
          </p:txBody>
        </p: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9C4FDC4E-1927-D470-2B6A-B7CE48314E19}"/>
              </a:ext>
            </a:extLst>
          </p:cNvPr>
          <p:cNvSpPr txBox="1"/>
          <p:nvPr/>
        </p:nvSpPr>
        <p:spPr>
          <a:xfrm>
            <a:off x="1218997" y="3556753"/>
            <a:ext cx="6917959" cy="195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685800" algn="just">
              <a:lnSpc>
                <a:spcPct val="150000"/>
              </a:lnSpc>
            </a:pP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cành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đà</a:t>
            </a:r>
            <a:endParaRPr lang="en-VN" sz="2200" i="1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chuông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Trấn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gà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Thọ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Xương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i="1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685800" algn="just">
              <a:lnSpc>
                <a:spcPct val="150000"/>
              </a:lnSpc>
            </a:pP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Mịt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khói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tỏa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ngàn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sương</a:t>
            </a:r>
            <a:r>
              <a:rPr lang="en-US" sz="2200" i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2200" i="1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2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US" sz="2200" i="1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F1C77B-8304-DAF7-9943-E5CF7B26A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56" y="3913600"/>
            <a:ext cx="3413447" cy="227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74497-45DD-D96A-9706-0F61CF744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45" y="1020138"/>
            <a:ext cx="3314209" cy="216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1AA8D8DE-9E04-4C43-CBAD-9BADC50B0287}"/>
              </a:ext>
            </a:extLst>
          </p:cNvPr>
          <p:cNvSpPr txBox="1"/>
          <p:nvPr/>
        </p:nvSpPr>
        <p:spPr>
          <a:xfrm>
            <a:off x="7559556" y="3270781"/>
            <a:ext cx="3956583" cy="444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Quán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Thánh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– Hà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48EA7E22-F1B4-2F85-CF89-8904F398946E}"/>
              </a:ext>
            </a:extLst>
          </p:cNvPr>
          <p:cNvSpPr txBox="1"/>
          <p:nvPr/>
        </p:nvSpPr>
        <p:spPr>
          <a:xfrm>
            <a:off x="8141758" y="6235893"/>
            <a:ext cx="2249042" cy="444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– Hà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7330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16D58-C5A3-DB62-D200-D41D0FB12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F32DAB6-C331-4219-9551-2F0063DC7BF3}"/>
              </a:ext>
            </a:extLst>
          </p:cNvPr>
          <p:cNvSpPr txBox="1"/>
          <p:nvPr/>
        </p:nvSpPr>
        <p:spPr>
          <a:xfrm>
            <a:off x="2110176" y="1804253"/>
            <a:ext cx="8872095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EB90C0-04F4-3116-B2FB-145EA315B91B}"/>
              </a:ext>
            </a:extLst>
          </p:cNvPr>
          <p:cNvSpPr txBox="1"/>
          <p:nvPr/>
        </p:nvSpPr>
        <p:spPr>
          <a:xfrm rot="9985">
            <a:off x="5234106" y="1011877"/>
            <a:ext cx="1723789" cy="662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 2</a:t>
            </a:r>
          </a:p>
        </p:txBody>
      </p:sp>
      <p:grpSp>
        <p:nvGrpSpPr>
          <p:cNvPr id="11" name="Group 24">
            <a:extLst>
              <a:ext uri="{FF2B5EF4-FFF2-40B4-BE49-F238E27FC236}">
                <a16:creationId xmlns:a16="http://schemas.microsoft.com/office/drawing/2014/main" id="{7383024F-C2C2-CA8F-A96C-124B01C58E4F}"/>
              </a:ext>
            </a:extLst>
          </p:cNvPr>
          <p:cNvGrpSpPr/>
          <p:nvPr/>
        </p:nvGrpSpPr>
        <p:grpSpPr>
          <a:xfrm>
            <a:off x="1182355" y="1853056"/>
            <a:ext cx="720015" cy="1108938"/>
            <a:chOff x="178477" y="-1254326"/>
            <a:chExt cx="1523990" cy="2347188"/>
          </a:xfrm>
        </p:grpSpPr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B1C2B4B9-D3AF-92A7-9732-1A3716EED7E6}"/>
                </a:ext>
              </a:extLst>
            </p:cNvPr>
            <p:cNvGrpSpPr/>
            <p:nvPr/>
          </p:nvGrpSpPr>
          <p:grpSpPr>
            <a:xfrm>
              <a:off x="178477" y="-1254326"/>
              <a:ext cx="1458567" cy="2347188"/>
              <a:chOff x="76200" y="-845428"/>
              <a:chExt cx="983089" cy="1582028"/>
            </a:xfrm>
          </p:grpSpPr>
          <p:sp>
            <p:nvSpPr>
              <p:cNvPr id="14" name="Freeform 26">
                <a:extLst>
                  <a:ext uri="{FF2B5EF4-FFF2-40B4-BE49-F238E27FC236}">
                    <a16:creationId xmlns:a16="http://schemas.microsoft.com/office/drawing/2014/main" id="{3AF6B7BF-80F2-B924-C00C-8CC663B91DB8}"/>
                  </a:ext>
                </a:extLst>
              </p:cNvPr>
              <p:cNvSpPr/>
              <p:nvPr/>
            </p:nvSpPr>
            <p:spPr>
              <a:xfrm>
                <a:off x="246489" y="-84542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ABC6"/>
              </a:solidFill>
            </p:spPr>
          </p:sp>
          <p:sp>
            <p:nvSpPr>
              <p:cNvPr id="15" name="TextBox 27">
                <a:extLst>
                  <a:ext uri="{FF2B5EF4-FFF2-40B4-BE49-F238E27FC236}">
                    <a16:creationId xmlns:a16="http://schemas.microsoft.com/office/drawing/2014/main" id="{3AF036E0-21C4-662A-14E9-309483A61CF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2883" tIns="12883" rIns="12883" bIns="12883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4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AA7F8AB2-FE8C-9247-D8ED-BCDA8136FBA3}"/>
                </a:ext>
              </a:extLst>
            </p:cNvPr>
            <p:cNvSpPr txBox="1"/>
            <p:nvPr/>
          </p:nvSpPr>
          <p:spPr>
            <a:xfrm>
              <a:off x="365706" y="-1060743"/>
              <a:ext cx="1336761" cy="792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b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02FB528-0AF7-A8EA-3D02-3B5619CEB943}"/>
              </a:ext>
            </a:extLst>
          </p:cNvPr>
          <p:cNvSpPr txBox="1"/>
          <p:nvPr/>
        </p:nvSpPr>
        <p:spPr>
          <a:xfrm>
            <a:off x="4959609" y="2490884"/>
            <a:ext cx="6050036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dao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(Hà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sớm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mai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đung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cành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sương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343960-283C-0971-BA4D-8ABEB2848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21" y="2712128"/>
            <a:ext cx="3432093" cy="228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AA435818-8C24-5FC0-A877-1AC13DC7C20B}"/>
              </a:ext>
            </a:extLst>
          </p:cNvPr>
          <p:cNvSpPr/>
          <p:nvPr/>
        </p:nvSpPr>
        <p:spPr>
          <a:xfrm>
            <a:off x="641414" y="5928095"/>
            <a:ext cx="1686294" cy="962453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5E25F112-6B73-BD11-1A5B-82C83D70A5CD}"/>
              </a:ext>
            </a:extLst>
          </p:cNvPr>
          <p:cNvSpPr/>
          <p:nvPr/>
        </p:nvSpPr>
        <p:spPr>
          <a:xfrm>
            <a:off x="2503864" y="5908853"/>
            <a:ext cx="1568524" cy="962453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0F071A95-C688-B761-0601-E896845588D2}"/>
              </a:ext>
            </a:extLst>
          </p:cNvPr>
          <p:cNvSpPr/>
          <p:nvPr/>
        </p:nvSpPr>
        <p:spPr>
          <a:xfrm>
            <a:off x="4248543" y="5961241"/>
            <a:ext cx="1422132" cy="945387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59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E9487-798E-89F1-5FC0-8B40C95A0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ACEB33B-F7FB-5BAA-CD95-7280604D8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57" y="3180754"/>
            <a:ext cx="4420032" cy="272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4E5A22-C540-ACEA-A1DC-3728C66EB8AA}"/>
              </a:ext>
            </a:extLst>
          </p:cNvPr>
          <p:cNvSpPr txBox="1"/>
          <p:nvPr/>
        </p:nvSpPr>
        <p:spPr>
          <a:xfrm>
            <a:off x="1665557" y="1802472"/>
            <a:ext cx="884246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gà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gáy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rộn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sớm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C58516-E6EF-C84C-362D-C0EF6DDE1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24" y="3180754"/>
            <a:ext cx="3748596" cy="275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A8712-6BC1-C3EC-CB56-F7E5C8D9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C328AEFF-75BF-0A35-4DF4-F1189F4B3AC0}"/>
              </a:ext>
            </a:extLst>
          </p:cNvPr>
          <p:cNvGrpSpPr/>
          <p:nvPr/>
        </p:nvGrpSpPr>
        <p:grpSpPr>
          <a:xfrm>
            <a:off x="1633305" y="1740380"/>
            <a:ext cx="8913743" cy="4687749"/>
            <a:chOff x="0" y="0"/>
            <a:chExt cx="4508901" cy="2371236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9DE42CAD-901F-5BE3-303F-DFBE65AC47C0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8EEDB663-4000-8BBC-276D-42D4734C879E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1675"/>
                </a:lnSpc>
              </a:pPr>
              <a:endParaRPr sz="729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AC81254B-CD92-B004-4EC8-E61C342D458A}"/>
              </a:ext>
            </a:extLst>
          </p:cNvPr>
          <p:cNvSpPr txBox="1"/>
          <p:nvPr/>
        </p:nvSpPr>
        <p:spPr>
          <a:xfrm>
            <a:off x="2186522" y="2942130"/>
            <a:ext cx="7807308" cy="172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HOẠT ĐỘNG 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Trình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bày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endParaRPr lang="en-US" sz="40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6A5824BC-73BB-2C57-6F66-AF11029170BB}"/>
              </a:ext>
            </a:extLst>
          </p:cNvPr>
          <p:cNvSpPr/>
          <p:nvPr/>
        </p:nvSpPr>
        <p:spPr>
          <a:xfrm>
            <a:off x="8669960" y="1347335"/>
            <a:ext cx="2864675" cy="1829096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6076203B-B2C2-9A71-1516-FD7D598C2057}"/>
              </a:ext>
            </a:extLst>
          </p:cNvPr>
          <p:cNvSpPr/>
          <p:nvPr/>
        </p:nvSpPr>
        <p:spPr>
          <a:xfrm>
            <a:off x="8150924" y="5179797"/>
            <a:ext cx="2407771" cy="157618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2A1257B8-4000-3577-C542-4A189DB4EA3A}"/>
              </a:ext>
            </a:extLst>
          </p:cNvPr>
          <p:cNvSpPr/>
          <p:nvPr/>
        </p:nvSpPr>
        <p:spPr>
          <a:xfrm>
            <a:off x="1644952" y="5620669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7583A7E1-420E-ECE4-776C-8A317133F0F1}"/>
              </a:ext>
            </a:extLst>
          </p:cNvPr>
          <p:cNvSpPr/>
          <p:nvPr/>
        </p:nvSpPr>
        <p:spPr>
          <a:xfrm>
            <a:off x="5087799" y="5620668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48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67CB5-D48D-0D54-6B14-74FE06C8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DE87C4E-8054-4137-0803-344BB849AD13}"/>
              </a:ext>
            </a:extLst>
          </p:cNvPr>
          <p:cNvSpPr txBox="1"/>
          <p:nvPr/>
        </p:nvSpPr>
        <p:spPr>
          <a:xfrm>
            <a:off x="2266108" y="1370506"/>
            <a:ext cx="7659784" cy="7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1.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nhóm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75136D34-0E03-0D30-002C-F745C47C5990}"/>
              </a:ext>
            </a:extLst>
          </p:cNvPr>
          <p:cNvSpPr txBox="1"/>
          <p:nvPr/>
        </p:nvSpPr>
        <p:spPr>
          <a:xfrm>
            <a:off x="1240794" y="4104323"/>
            <a:ext cx="6888579" cy="1959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SGK). 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9353AFAF-6A53-551F-0513-4000091E9CFF}"/>
              </a:ext>
            </a:extLst>
          </p:cNvPr>
          <p:cNvSpPr txBox="1"/>
          <p:nvPr/>
        </p:nvSpPr>
        <p:spPr>
          <a:xfrm>
            <a:off x="1244392" y="2395975"/>
            <a:ext cx="6888579" cy="1451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SGK). 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C50759F0-EA8A-A319-E1AD-DD0072543087}"/>
              </a:ext>
            </a:extLst>
          </p:cNvPr>
          <p:cNvGrpSpPr/>
          <p:nvPr/>
        </p:nvGrpSpPr>
        <p:grpSpPr>
          <a:xfrm>
            <a:off x="516286" y="2636491"/>
            <a:ext cx="631558" cy="568464"/>
            <a:chOff x="0" y="0"/>
            <a:chExt cx="1336761" cy="1203216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E00B179E-6025-18B1-52F1-2965DDA67CF9}"/>
                </a:ext>
              </a:extLst>
            </p:cNvPr>
            <p:cNvGrpSpPr/>
            <p:nvPr/>
          </p:nvGrpSpPr>
          <p:grpSpPr>
            <a:xfrm>
              <a:off x="66772" y="0"/>
              <a:ext cx="1203216" cy="1203216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71FB76B1-15D7-63A3-4583-5420D544DC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B548"/>
              </a:solidFill>
            </p:spPr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BEDA22C0-F6D8-ED8F-67DB-6B3B17F86AD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2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680ABA10-260F-B5FC-5422-2B56D5989A19}"/>
                </a:ext>
              </a:extLst>
            </p:cNvPr>
            <p:cNvSpPr txBox="1"/>
            <p:nvPr/>
          </p:nvSpPr>
          <p:spPr>
            <a:xfrm>
              <a:off x="0" y="164791"/>
              <a:ext cx="1336761" cy="78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200" b="1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01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5276DC24-2B9A-03FF-DA82-B0D9DB03B264}"/>
              </a:ext>
            </a:extLst>
          </p:cNvPr>
          <p:cNvGrpSpPr/>
          <p:nvPr/>
        </p:nvGrpSpPr>
        <p:grpSpPr>
          <a:xfrm>
            <a:off x="463754" y="4370745"/>
            <a:ext cx="631558" cy="569740"/>
            <a:chOff x="0" y="0"/>
            <a:chExt cx="1336761" cy="1205917"/>
          </a:xfrm>
        </p:grpSpPr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9D6F47D1-F57D-8270-2BD2-D9D8AC003D3E}"/>
                </a:ext>
              </a:extLst>
            </p:cNvPr>
            <p:cNvGrpSpPr/>
            <p:nvPr/>
          </p:nvGrpSpPr>
          <p:grpSpPr>
            <a:xfrm>
              <a:off x="65422" y="0"/>
              <a:ext cx="1205917" cy="1205917"/>
              <a:chOff x="0" y="0"/>
              <a:chExt cx="812800" cy="812800"/>
            </a:xfrm>
          </p:grpSpPr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607B51BB-20B5-BD26-929B-179AEB4146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ABC6"/>
              </a:solidFill>
            </p:spPr>
          </p:sp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id="{E4BBEB1D-E329-6294-2420-80FAF0DE2CE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2883" tIns="12883" rIns="12883" bIns="12883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2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FE500CE6-7BF9-F715-19C7-9DB94BD6A547}"/>
                </a:ext>
              </a:extLst>
            </p:cNvPr>
            <p:cNvSpPr txBox="1"/>
            <p:nvPr/>
          </p:nvSpPr>
          <p:spPr>
            <a:xfrm>
              <a:off x="0" y="191540"/>
              <a:ext cx="1336761" cy="784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200" b="1" dirty="0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02</a:t>
              </a: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id="{E1F53C25-55AD-FF33-7C90-CC0D46888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50213" y="2319936"/>
            <a:ext cx="3301518" cy="33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C6E2F-54AD-0FDC-CC71-C94FAB8B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>
            <a:extLst>
              <a:ext uri="{FF2B5EF4-FFF2-40B4-BE49-F238E27FC236}">
                <a16:creationId xmlns:a16="http://schemas.microsoft.com/office/drawing/2014/main" id="{D7002EFD-321C-F0DA-DD1B-EEEA77CBF150}"/>
              </a:ext>
            </a:extLst>
          </p:cNvPr>
          <p:cNvSpPr txBox="1"/>
          <p:nvPr/>
        </p:nvSpPr>
        <p:spPr>
          <a:xfrm rot="-10627">
            <a:off x="2280109" y="1418960"/>
            <a:ext cx="7631781" cy="772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2.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trước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lớp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E4B658-FBFC-3E71-BA85-0AFA970C454B}"/>
              </a:ext>
            </a:extLst>
          </p:cNvPr>
          <p:cNvSpPr/>
          <p:nvPr/>
        </p:nvSpPr>
        <p:spPr>
          <a:xfrm>
            <a:off x="1411114" y="2597933"/>
            <a:ext cx="3194218" cy="1216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 em trình bày bài làm của mình.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A8BBEC-CD27-E1A8-5F61-64731CEC5118}"/>
              </a:ext>
            </a:extLst>
          </p:cNvPr>
          <p:cNvSpPr/>
          <p:nvPr/>
        </p:nvSpPr>
        <p:spPr>
          <a:xfrm>
            <a:off x="6622041" y="2525636"/>
            <a:ext cx="3194217" cy="1262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  lớp ghi vắn tắt ý kiến của bạn.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FA6F64-1EB6-E02E-3DC5-F6E5E895EEBD}"/>
              </a:ext>
            </a:extLst>
          </p:cNvPr>
          <p:cNvSpPr/>
          <p:nvPr/>
        </p:nvSpPr>
        <p:spPr>
          <a:xfrm>
            <a:off x="5764698" y="4578571"/>
            <a:ext cx="4916549" cy="1627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Đặt câu hỏi và nêu cảm nghĩ về bài trình bày của bạn.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F66F7C-C78D-D7D9-C141-0FD366A24549}"/>
              </a:ext>
            </a:extLst>
          </p:cNvPr>
          <p:cNvCxnSpPr>
            <a:cxnSpLocks/>
          </p:cNvCxnSpPr>
          <p:nvPr/>
        </p:nvCxnSpPr>
        <p:spPr>
          <a:xfrm>
            <a:off x="4623619" y="3230512"/>
            <a:ext cx="19969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23C2D-31AB-240F-E498-8B27C0F5E3C2}"/>
              </a:ext>
            </a:extLst>
          </p:cNvPr>
          <p:cNvCxnSpPr>
            <a:cxnSpLocks/>
          </p:cNvCxnSpPr>
          <p:nvPr/>
        </p:nvCxnSpPr>
        <p:spPr>
          <a:xfrm>
            <a:off x="8219149" y="3788052"/>
            <a:ext cx="0" cy="7757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8425F07-D764-8D55-3597-A9D9004B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359DB65-864D-F67A-410E-CA712CEB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E306324-B292-37A6-1D18-34B4DDCAF0E9}"/>
              </a:ext>
            </a:extLst>
          </p:cNvPr>
          <p:cNvGrpSpPr/>
          <p:nvPr/>
        </p:nvGrpSpPr>
        <p:grpSpPr>
          <a:xfrm>
            <a:off x="719720" y="1910478"/>
            <a:ext cx="10784374" cy="429167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F81DDF-CAFC-8FBC-7370-832CC8BCA164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44D5A5E-6713-FC94-D563-474A711A5BB0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1675"/>
                </a:lnSpc>
              </a:pPr>
              <a:endParaRPr sz="2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DD5CB02-E882-4949-8B84-CB91ADDD39E1}"/>
              </a:ext>
            </a:extLst>
          </p:cNvPr>
          <p:cNvGrpSpPr/>
          <p:nvPr/>
        </p:nvGrpSpPr>
        <p:grpSpPr>
          <a:xfrm>
            <a:off x="3003106" y="2297853"/>
            <a:ext cx="1137158" cy="1175147"/>
            <a:chOff x="-834385" y="-59646"/>
            <a:chExt cx="812800" cy="83995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5DC7C0B-2A5F-7C84-2745-76ED69C5EE49}"/>
                </a:ext>
              </a:extLst>
            </p:cNvPr>
            <p:cNvSpPr/>
            <p:nvPr/>
          </p:nvSpPr>
          <p:spPr>
            <a:xfrm>
              <a:off x="-834385" y="-3249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DE06C8D-54C8-D27B-C72D-A8CC4B061484}"/>
                </a:ext>
              </a:extLst>
            </p:cNvPr>
            <p:cNvSpPr txBox="1"/>
            <p:nvPr/>
          </p:nvSpPr>
          <p:spPr>
            <a:xfrm>
              <a:off x="-758185" y="-59646"/>
              <a:ext cx="660400" cy="784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1</a:t>
              </a: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939FBD58-296D-B817-5E73-4DF2E46DFF7C}"/>
              </a:ext>
            </a:extLst>
          </p:cNvPr>
          <p:cNvGrpSpPr/>
          <p:nvPr/>
        </p:nvGrpSpPr>
        <p:grpSpPr>
          <a:xfrm>
            <a:off x="1314936" y="3595486"/>
            <a:ext cx="3796948" cy="1322854"/>
            <a:chOff x="0" y="123825"/>
            <a:chExt cx="6808394" cy="2799970"/>
          </a:xfrm>
        </p:grpSpPr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8A0DDBB7-17FF-DA24-8662-E5512D372502}"/>
                </a:ext>
              </a:extLst>
            </p:cNvPr>
            <p:cNvSpPr txBox="1"/>
            <p:nvPr/>
          </p:nvSpPr>
          <p:spPr>
            <a:xfrm>
              <a:off x="1342145" y="381398"/>
              <a:ext cx="5466249" cy="2542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Nhận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xét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trình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bày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.</a:t>
              </a: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B0006A11-1945-20BF-0FE3-D95EF055DD6D}"/>
                </a:ext>
              </a:extLst>
            </p:cNvPr>
            <p:cNvSpPr txBox="1"/>
            <p:nvPr/>
          </p:nvSpPr>
          <p:spPr>
            <a:xfrm>
              <a:off x="0" y="123825"/>
              <a:ext cx="4270568" cy="1174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endParaRPr>
            </a:p>
          </p:txBody>
        </p:sp>
      </p:grpSp>
      <p:sp>
        <p:nvSpPr>
          <p:cNvPr id="12" name="AutoShape 15">
            <a:extLst>
              <a:ext uri="{FF2B5EF4-FFF2-40B4-BE49-F238E27FC236}">
                <a16:creationId xmlns:a16="http://schemas.microsoft.com/office/drawing/2014/main" id="{B6C7DE99-94D4-10DA-1966-C284520D6FDB}"/>
              </a:ext>
            </a:extLst>
          </p:cNvPr>
          <p:cNvSpPr/>
          <p:nvPr/>
        </p:nvSpPr>
        <p:spPr>
          <a:xfrm>
            <a:off x="4142353" y="2952079"/>
            <a:ext cx="4338865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D63A22A8-6E2D-175C-8465-36DE71C68496}"/>
              </a:ext>
            </a:extLst>
          </p:cNvPr>
          <p:cNvGrpSpPr/>
          <p:nvPr/>
        </p:nvGrpSpPr>
        <p:grpSpPr>
          <a:xfrm>
            <a:off x="8154019" y="2335842"/>
            <a:ext cx="1137158" cy="1137158"/>
            <a:chOff x="0" y="0"/>
            <a:chExt cx="812800" cy="81280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235051D-FE9C-6E62-AC8F-55003301066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949B810C-FD19-869E-1C1E-6E1AC21122A6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12883" tIns="12883" rIns="12883" bIns="12883" rtlCol="0" anchor="ctr"/>
            <a:lstStyle/>
            <a:p>
              <a:pPr algn="ctr">
                <a:lnSpc>
                  <a:spcPts val="582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tx1"/>
                  </a:solidFill>
                  <a:latin typeface="UTM Avo" panose="02040603050506020204" pitchFamily="18"/>
                  <a:ea typeface="เอฟซี โอนิกิริ"/>
                  <a:cs typeface="เอฟซี โอนิกิริ"/>
                  <a:sym typeface="เอฟซี โอนิกิริ"/>
                </a:rPr>
                <a:t>2</a:t>
              </a:r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84FD72B3-AE62-22E9-D6B8-2DCE7235B8A7}"/>
              </a:ext>
            </a:extLst>
          </p:cNvPr>
          <p:cNvGrpSpPr/>
          <p:nvPr/>
        </p:nvGrpSpPr>
        <p:grpSpPr>
          <a:xfrm>
            <a:off x="4094262" y="4079540"/>
            <a:ext cx="2017645" cy="659074"/>
            <a:chOff x="0" y="123825"/>
            <a:chExt cx="4270567" cy="1395002"/>
          </a:xfrm>
        </p:grpSpPr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BA16DF56-6C72-AF9A-CE5A-61DE344204AD}"/>
                </a:ext>
              </a:extLst>
            </p:cNvPr>
            <p:cNvSpPr txBox="1"/>
            <p:nvPr/>
          </p:nvSpPr>
          <p:spPr>
            <a:xfrm>
              <a:off x="0" y="1085481"/>
              <a:ext cx="4270567" cy="433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2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Balsamiq Sans"/>
                <a:sym typeface="Balsamiq Sans"/>
              </a:endParaRPr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7643A16F-F78E-65AD-44CB-232B259A1700}"/>
                </a:ext>
              </a:extLst>
            </p:cNvPr>
            <p:cNvSpPr txBox="1"/>
            <p:nvPr/>
          </p:nvSpPr>
          <p:spPr>
            <a:xfrm>
              <a:off x="0" y="123825"/>
              <a:ext cx="4270567" cy="6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9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เอฟซี โอนิกิริ"/>
                <a:sym typeface="เอฟซี โอนิกิริ"/>
              </a:endParaRPr>
            </a:p>
          </p:txBody>
        </p:sp>
      </p:grpSp>
      <p:grpSp>
        <p:nvGrpSpPr>
          <p:cNvPr id="19" name="Group 25">
            <a:extLst>
              <a:ext uri="{FF2B5EF4-FFF2-40B4-BE49-F238E27FC236}">
                <a16:creationId xmlns:a16="http://schemas.microsoft.com/office/drawing/2014/main" id="{75E4C688-C22D-5381-9FD7-2099329204BE}"/>
              </a:ext>
            </a:extLst>
          </p:cNvPr>
          <p:cNvGrpSpPr/>
          <p:nvPr/>
        </p:nvGrpSpPr>
        <p:grpSpPr>
          <a:xfrm>
            <a:off x="6549919" y="4079540"/>
            <a:ext cx="2017645" cy="659074"/>
            <a:chOff x="0" y="123825"/>
            <a:chExt cx="4270567" cy="1395002"/>
          </a:xfrm>
        </p:grpSpPr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2BBA53D3-5BD4-45CE-1777-272CDD3313B4}"/>
                </a:ext>
              </a:extLst>
            </p:cNvPr>
            <p:cNvSpPr txBox="1"/>
            <p:nvPr/>
          </p:nvSpPr>
          <p:spPr>
            <a:xfrm>
              <a:off x="0" y="1085481"/>
              <a:ext cx="4270567" cy="433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2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Balsamiq Sans"/>
                <a:sym typeface="Balsamiq Sans"/>
              </a:endParaRPr>
            </a:p>
          </p:txBody>
        </p:sp>
        <p:sp>
          <p:nvSpPr>
            <p:cNvPr id="21" name="TextBox 27">
              <a:extLst>
                <a:ext uri="{FF2B5EF4-FFF2-40B4-BE49-F238E27FC236}">
                  <a16:creationId xmlns:a16="http://schemas.microsoft.com/office/drawing/2014/main" id="{FEED1B18-259B-2C78-A984-648DDC781E2A}"/>
                </a:ext>
              </a:extLst>
            </p:cNvPr>
            <p:cNvSpPr txBox="1"/>
            <p:nvPr/>
          </p:nvSpPr>
          <p:spPr>
            <a:xfrm>
              <a:off x="0" y="123825"/>
              <a:ext cx="4270567" cy="62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9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เอฟซี โอนิกิริ"/>
                <a:sym typeface="เอฟซี โอนิกิริ"/>
              </a:endParaRPr>
            </a:p>
          </p:txBody>
        </p:sp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CE7ACD77-CA11-8400-619F-070B6615D8EF}"/>
              </a:ext>
            </a:extLst>
          </p:cNvPr>
          <p:cNvGrpSpPr/>
          <p:nvPr/>
        </p:nvGrpSpPr>
        <p:grpSpPr>
          <a:xfrm>
            <a:off x="7012912" y="3595486"/>
            <a:ext cx="4047884" cy="1326861"/>
            <a:chOff x="-2987788" y="123825"/>
            <a:chExt cx="7258355" cy="2808448"/>
          </a:xfrm>
        </p:grpSpPr>
        <p:sp>
          <p:nvSpPr>
            <p:cNvPr id="23" name="TextBox 29">
              <a:extLst>
                <a:ext uri="{FF2B5EF4-FFF2-40B4-BE49-F238E27FC236}">
                  <a16:creationId xmlns:a16="http://schemas.microsoft.com/office/drawing/2014/main" id="{7E81E193-836A-726B-0261-D9A504B598D1}"/>
                </a:ext>
              </a:extLst>
            </p:cNvPr>
            <p:cNvSpPr txBox="1"/>
            <p:nvPr/>
          </p:nvSpPr>
          <p:spPr>
            <a:xfrm>
              <a:off x="-2987788" y="389879"/>
              <a:ext cx="6140235" cy="2542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Chuẩn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bị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mới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“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Sắc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màu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yêu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ea typeface="Balsamiq Sans"/>
                  <a:cs typeface="Arial" panose="020B0604020202020204" pitchFamily="34" charset="0"/>
                  <a:sym typeface="Balsamiq Sans"/>
                </a:rPr>
                <a:t>”.</a:t>
              </a:r>
            </a:p>
          </p:txBody>
        </p:sp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010A7D14-1B76-AB9C-99F3-73484F6667DE}"/>
                </a:ext>
              </a:extLst>
            </p:cNvPr>
            <p:cNvSpPr txBox="1"/>
            <p:nvPr/>
          </p:nvSpPr>
          <p:spPr>
            <a:xfrm>
              <a:off x="-2" y="123825"/>
              <a:ext cx="4270569" cy="117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endParaRPr>
            </a:p>
          </p:txBody>
        </p:sp>
      </p:grpSp>
      <p:sp>
        <p:nvSpPr>
          <p:cNvPr id="33" name="Freeform 39">
            <a:extLst>
              <a:ext uri="{FF2B5EF4-FFF2-40B4-BE49-F238E27FC236}">
                <a16:creationId xmlns:a16="http://schemas.microsoft.com/office/drawing/2014/main" id="{E546BEA5-3460-04E8-399A-F4331F5CC015}"/>
              </a:ext>
            </a:extLst>
          </p:cNvPr>
          <p:cNvSpPr/>
          <p:nvPr/>
        </p:nvSpPr>
        <p:spPr>
          <a:xfrm rot="-823146" flipH="1">
            <a:off x="-642204" y="4235291"/>
            <a:ext cx="2056760" cy="2132793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8DED82AF-BE71-4E68-0B6C-6EDE5BF50E9B}"/>
              </a:ext>
            </a:extLst>
          </p:cNvPr>
          <p:cNvSpPr/>
          <p:nvPr/>
        </p:nvSpPr>
        <p:spPr>
          <a:xfrm flipH="1">
            <a:off x="10018443" y="4277897"/>
            <a:ext cx="2180790" cy="2210656"/>
          </a:xfrm>
          <a:custGeom>
            <a:avLst/>
            <a:gdLst/>
            <a:ahLst/>
            <a:cxnLst/>
            <a:rect l="l" t="t" r="r" b="b"/>
            <a:pathLst>
              <a:path w="2791411" h="2502119">
                <a:moveTo>
                  <a:pt x="2791411" y="0"/>
                </a:moveTo>
                <a:lnTo>
                  <a:pt x="0" y="0"/>
                </a:lnTo>
                <a:lnTo>
                  <a:pt x="0" y="2502119"/>
                </a:lnTo>
                <a:lnTo>
                  <a:pt x="2791411" y="2502119"/>
                </a:lnTo>
                <a:lnTo>
                  <a:pt x="279141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CB24638E-5210-85E2-574F-94B177ACBDB9}"/>
              </a:ext>
            </a:extLst>
          </p:cNvPr>
          <p:cNvSpPr/>
          <p:nvPr/>
        </p:nvSpPr>
        <p:spPr>
          <a:xfrm>
            <a:off x="1582822" y="5265637"/>
            <a:ext cx="489284" cy="773448"/>
          </a:xfrm>
          <a:custGeom>
            <a:avLst/>
            <a:gdLst/>
            <a:ahLst/>
            <a:cxnLst/>
            <a:rect l="l" t="t" r="r" b="b"/>
            <a:pathLst>
              <a:path w="776718" h="1227816">
                <a:moveTo>
                  <a:pt x="0" y="0"/>
                </a:moveTo>
                <a:lnTo>
                  <a:pt x="776718" y="0"/>
                </a:lnTo>
                <a:lnTo>
                  <a:pt x="776718" y="1227816"/>
                </a:lnTo>
                <a:lnTo>
                  <a:pt x="0" y="1227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00883" b="-553354"/>
            </a:stretch>
          </a:blipFill>
        </p:spPr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4776F137-0BDC-465C-F5A7-84BE11458F8D}"/>
              </a:ext>
            </a:extLst>
          </p:cNvPr>
          <p:cNvSpPr/>
          <p:nvPr/>
        </p:nvSpPr>
        <p:spPr>
          <a:xfrm>
            <a:off x="11094494" y="3912106"/>
            <a:ext cx="304457" cy="388714"/>
          </a:xfrm>
          <a:custGeom>
            <a:avLst/>
            <a:gdLst/>
            <a:ahLst/>
            <a:cxnLst/>
            <a:rect l="l" t="t" r="r" b="b"/>
            <a:pathLst>
              <a:path w="776718" h="1227816">
                <a:moveTo>
                  <a:pt x="0" y="0"/>
                </a:moveTo>
                <a:lnTo>
                  <a:pt x="776718" y="0"/>
                </a:lnTo>
                <a:lnTo>
                  <a:pt x="776718" y="1227816"/>
                </a:lnTo>
                <a:lnTo>
                  <a:pt x="0" y="1227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00883" b="-553354"/>
            </a:stretch>
          </a:blipFill>
        </p:spPr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3B41D500-42EB-3B12-54E3-4B1F14B4E09A}"/>
              </a:ext>
            </a:extLst>
          </p:cNvPr>
          <p:cNvSpPr/>
          <p:nvPr/>
        </p:nvSpPr>
        <p:spPr>
          <a:xfrm>
            <a:off x="3657600" y="5514419"/>
            <a:ext cx="1454284" cy="884336"/>
          </a:xfrm>
          <a:custGeom>
            <a:avLst/>
            <a:gdLst/>
            <a:ahLst/>
            <a:cxnLst/>
            <a:rect l="l" t="t" r="r" b="b"/>
            <a:pathLst>
              <a:path w="2634005" h="1724279">
                <a:moveTo>
                  <a:pt x="0" y="0"/>
                </a:moveTo>
                <a:lnTo>
                  <a:pt x="2634005" y="0"/>
                </a:lnTo>
                <a:lnTo>
                  <a:pt x="2634005" y="1724279"/>
                </a:lnTo>
                <a:lnTo>
                  <a:pt x="0" y="1724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21795EAE-5F6D-8433-6787-B428CC0F062E}"/>
              </a:ext>
            </a:extLst>
          </p:cNvPr>
          <p:cNvSpPr/>
          <p:nvPr/>
        </p:nvSpPr>
        <p:spPr>
          <a:xfrm>
            <a:off x="6127908" y="5438148"/>
            <a:ext cx="1563252" cy="1030731"/>
          </a:xfrm>
          <a:custGeom>
            <a:avLst/>
            <a:gdLst/>
            <a:ahLst/>
            <a:cxnLst/>
            <a:rect l="l" t="t" r="r" b="b"/>
            <a:pathLst>
              <a:path w="2634005" h="1724279">
                <a:moveTo>
                  <a:pt x="0" y="0"/>
                </a:moveTo>
                <a:lnTo>
                  <a:pt x="2634005" y="0"/>
                </a:lnTo>
                <a:lnTo>
                  <a:pt x="2634005" y="1724279"/>
                </a:lnTo>
                <a:lnTo>
                  <a:pt x="0" y="1724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DB0C5FC9-70F9-4208-AEC3-678FFD2E7849}"/>
              </a:ext>
            </a:extLst>
          </p:cNvPr>
          <p:cNvSpPr/>
          <p:nvPr/>
        </p:nvSpPr>
        <p:spPr>
          <a:xfrm>
            <a:off x="4721630" y="2195076"/>
            <a:ext cx="390254" cy="434859"/>
          </a:xfrm>
          <a:custGeom>
            <a:avLst/>
            <a:gdLst/>
            <a:ahLst/>
            <a:cxnLst/>
            <a:rect l="l" t="t" r="r" b="b"/>
            <a:pathLst>
              <a:path w="823501" h="1057979">
                <a:moveTo>
                  <a:pt x="0" y="0"/>
                </a:moveTo>
                <a:lnTo>
                  <a:pt x="823501" y="0"/>
                </a:lnTo>
                <a:lnTo>
                  <a:pt x="823501" y="1057979"/>
                </a:lnTo>
                <a:lnTo>
                  <a:pt x="0" y="1057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5242" r="-550428" b="-192585"/>
            </a:stretch>
          </a:blipFill>
        </p:spPr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07AE9D65-3056-5D46-CEBD-84B1D444571B}"/>
              </a:ext>
            </a:extLst>
          </p:cNvPr>
          <p:cNvSpPr/>
          <p:nvPr/>
        </p:nvSpPr>
        <p:spPr>
          <a:xfrm>
            <a:off x="7651548" y="3174223"/>
            <a:ext cx="390254" cy="490006"/>
          </a:xfrm>
          <a:custGeom>
            <a:avLst/>
            <a:gdLst/>
            <a:ahLst/>
            <a:cxnLst/>
            <a:rect l="l" t="t" r="r" b="b"/>
            <a:pathLst>
              <a:path w="823501" h="1057979">
                <a:moveTo>
                  <a:pt x="0" y="0"/>
                </a:moveTo>
                <a:lnTo>
                  <a:pt x="823501" y="0"/>
                </a:lnTo>
                <a:lnTo>
                  <a:pt x="823501" y="1057979"/>
                </a:lnTo>
                <a:lnTo>
                  <a:pt x="0" y="1057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5242" r="-550428" b="-192585"/>
            </a:stretch>
          </a:blipFill>
        </p:spPr>
      </p:sp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>
            <a:extLst>
              <a:ext uri="{FF2B5EF4-FFF2-40B4-BE49-F238E27FC236}">
                <a16:creationId xmlns:a16="http://schemas.microsoft.com/office/drawing/2014/main" id="{4520DD02-EDA8-39B7-98A5-6CBB048815A9}"/>
              </a:ext>
            </a:extLst>
          </p:cNvPr>
          <p:cNvSpPr txBox="1"/>
          <p:nvPr/>
        </p:nvSpPr>
        <p:spPr>
          <a:xfrm>
            <a:off x="1702622" y="3829874"/>
            <a:ext cx="3836787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2B9EB3-2E66-7C27-EC76-8B3B53CB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1805729"/>
            <a:ext cx="4198865" cy="41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36">
            <a:extLst>
              <a:ext uri="{FF2B5EF4-FFF2-40B4-BE49-F238E27FC236}">
                <a16:creationId xmlns:a16="http://schemas.microsoft.com/office/drawing/2014/main" id="{F73CC659-A6E7-7A08-16B4-26DEE509E682}"/>
              </a:ext>
            </a:extLst>
          </p:cNvPr>
          <p:cNvSpPr/>
          <p:nvPr/>
        </p:nvSpPr>
        <p:spPr>
          <a:xfrm>
            <a:off x="1306210" y="1722783"/>
            <a:ext cx="4445234" cy="2014330"/>
          </a:xfrm>
          <a:custGeom>
            <a:avLst/>
            <a:gdLst/>
            <a:ahLst/>
            <a:cxnLst/>
            <a:rect l="l" t="t" r="r" b="b"/>
            <a:pathLst>
              <a:path w="2383892" h="1210139">
                <a:moveTo>
                  <a:pt x="0" y="0"/>
                </a:moveTo>
                <a:lnTo>
                  <a:pt x="2383892" y="0"/>
                </a:lnTo>
                <a:lnTo>
                  <a:pt x="2383892" y="1210139"/>
                </a:lnTo>
                <a:lnTo>
                  <a:pt x="0" y="1210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A2B68-A7DD-ED79-2CB9-215E74A5203C}"/>
              </a:ext>
            </a:extLst>
          </p:cNvPr>
          <p:cNvSpPr txBox="1"/>
          <p:nvPr/>
        </p:nvSpPr>
        <p:spPr>
          <a:xfrm>
            <a:off x="1768902" y="2468337"/>
            <a:ext cx="351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Trò chơi bốn mùa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C666B7-1B62-6CDD-41CA-5A449B03EF31}"/>
              </a:ext>
            </a:extLst>
          </p:cNvPr>
          <p:cNvSpPr txBox="1"/>
          <p:nvPr/>
        </p:nvSpPr>
        <p:spPr>
          <a:xfrm>
            <a:off x="6509468" y="-20954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240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C8345-D244-04E3-7E75-EEDDBA76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A06F391-E20C-1F1A-FD62-5D69A04564B3}"/>
              </a:ext>
            </a:extLst>
          </p:cNvPr>
          <p:cNvSpPr txBox="1"/>
          <p:nvPr/>
        </p:nvSpPr>
        <p:spPr>
          <a:xfrm>
            <a:off x="1045929" y="1476860"/>
            <a:ext cx="2220129" cy="446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Giáo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viên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nói</a:t>
            </a:r>
            <a:endParaRPr lang="en-US" sz="2205" b="1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10CD30A-DB0E-9654-F471-1230AE4DDB25}"/>
              </a:ext>
            </a:extLst>
          </p:cNvPr>
          <p:cNvSpPr txBox="1"/>
          <p:nvPr/>
        </p:nvSpPr>
        <p:spPr>
          <a:xfrm>
            <a:off x="3817134" y="1476860"/>
            <a:ext cx="2494305" cy="446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Học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sinh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nói</a:t>
            </a:r>
            <a:endParaRPr lang="en-US" sz="2205" b="1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F4CD9823-1A1E-E49A-AF1D-D61652BA28B7}"/>
              </a:ext>
            </a:extLst>
          </p:cNvPr>
          <p:cNvSpPr txBox="1"/>
          <p:nvPr/>
        </p:nvSpPr>
        <p:spPr>
          <a:xfrm>
            <a:off x="6793113" y="1477339"/>
            <a:ext cx="4546629" cy="446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Học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sinh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thực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hiện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động</a:t>
            </a:r>
            <a:r>
              <a:rPr lang="en-US" sz="2205" b="1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b="1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tác</a:t>
            </a:r>
            <a:endParaRPr lang="en-US" sz="2205" b="1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DBD2AF-02F5-865C-21B0-01628A1B6F9B}"/>
              </a:ext>
            </a:extLst>
          </p:cNvPr>
          <p:cNvCxnSpPr>
            <a:cxnSpLocks/>
          </p:cNvCxnSpPr>
          <p:nvPr/>
        </p:nvCxnSpPr>
        <p:spPr>
          <a:xfrm>
            <a:off x="3475074" y="1540177"/>
            <a:ext cx="0" cy="526645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7A969-D4A3-DCEB-F490-2510435A8B99}"/>
              </a:ext>
            </a:extLst>
          </p:cNvPr>
          <p:cNvCxnSpPr>
            <a:cxnSpLocks/>
          </p:cNvCxnSpPr>
          <p:nvPr/>
        </p:nvCxnSpPr>
        <p:spPr>
          <a:xfrm>
            <a:off x="6785396" y="1528696"/>
            <a:ext cx="0" cy="527793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7D9C1F-E917-4F79-F0B3-060E77040766}"/>
              </a:ext>
            </a:extLst>
          </p:cNvPr>
          <p:cNvCxnSpPr/>
          <p:nvPr/>
        </p:nvCxnSpPr>
        <p:spPr>
          <a:xfrm>
            <a:off x="812979" y="2049115"/>
            <a:ext cx="1041232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6">
            <a:extLst>
              <a:ext uri="{FF2B5EF4-FFF2-40B4-BE49-F238E27FC236}">
                <a16:creationId xmlns:a16="http://schemas.microsoft.com/office/drawing/2014/main" id="{972E2636-45C4-7C4E-5390-89D2A6ED5B4B}"/>
              </a:ext>
            </a:extLst>
          </p:cNvPr>
          <p:cNvSpPr txBox="1"/>
          <p:nvPr/>
        </p:nvSpPr>
        <p:spPr>
          <a:xfrm rot="9985">
            <a:off x="4355194" y="484198"/>
            <a:ext cx="3915589" cy="77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520" b="1" dirty="0" err="1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Hướng</a:t>
            </a:r>
            <a:r>
              <a:rPr lang="en-US" sz="2520" b="1" dirty="0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520" b="1" dirty="0" err="1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dẫn</a:t>
            </a:r>
            <a:r>
              <a:rPr lang="en-US" sz="2520" b="1" dirty="0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520" b="1" dirty="0" err="1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trò</a:t>
            </a:r>
            <a:r>
              <a:rPr lang="en-US" sz="2520" b="1" dirty="0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520" b="1" dirty="0" err="1">
                <a:solidFill>
                  <a:srgbClr val="C00000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chơi</a:t>
            </a:r>
            <a:endParaRPr lang="en-US" sz="2520" b="1" dirty="0">
              <a:solidFill>
                <a:srgbClr val="C00000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D4387EF-E8EC-7197-3180-0A66200AC011}"/>
              </a:ext>
            </a:extLst>
          </p:cNvPr>
          <p:cNvSpPr txBox="1"/>
          <p:nvPr/>
        </p:nvSpPr>
        <p:spPr>
          <a:xfrm>
            <a:off x="3809863" y="2346021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Hoa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nở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4122E14F-2A7B-6F91-6C80-17CE803C36B3}"/>
              </a:ext>
            </a:extLst>
          </p:cNvPr>
          <p:cNvSpPr txBox="1"/>
          <p:nvPr/>
        </p:nvSpPr>
        <p:spPr>
          <a:xfrm>
            <a:off x="3810832" y="3524069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Nóng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rực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D38E3054-DFF6-F223-9EEE-5CE87B36F6EF}"/>
              </a:ext>
            </a:extLst>
          </p:cNvPr>
          <p:cNvSpPr txBox="1"/>
          <p:nvPr/>
        </p:nvSpPr>
        <p:spPr>
          <a:xfrm>
            <a:off x="3830923" y="4759883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Hoa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sữa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271A3F20-33B9-C32F-8D19-836BFE9016DA}"/>
              </a:ext>
            </a:extLst>
          </p:cNvPr>
          <p:cNvSpPr txBox="1"/>
          <p:nvPr/>
        </p:nvSpPr>
        <p:spPr>
          <a:xfrm>
            <a:off x="3803614" y="6006041"/>
            <a:ext cx="1707801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Người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tuyết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6F13DFA3-8435-0638-6F46-9AC3A2521817}"/>
              </a:ext>
            </a:extLst>
          </p:cNvPr>
          <p:cNvSpPr txBox="1"/>
          <p:nvPr/>
        </p:nvSpPr>
        <p:spPr>
          <a:xfrm>
            <a:off x="7462841" y="2387850"/>
            <a:ext cx="1539863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Bướm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bay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B195E940-71F8-2C1E-341F-70C32801C2B0}"/>
              </a:ext>
            </a:extLst>
          </p:cNvPr>
          <p:cNvSpPr txBox="1"/>
          <p:nvPr/>
        </p:nvSpPr>
        <p:spPr>
          <a:xfrm>
            <a:off x="7207016" y="3566147"/>
            <a:ext cx="1539863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Bơi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lội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04385C5D-B2B4-D1C6-0482-2DDED54D2E26}"/>
              </a:ext>
            </a:extLst>
          </p:cNvPr>
          <p:cNvSpPr txBox="1"/>
          <p:nvPr/>
        </p:nvSpPr>
        <p:spPr>
          <a:xfrm>
            <a:off x="7447426" y="4808008"/>
            <a:ext cx="1101248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Lá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rơi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9C5F3A2B-D816-83DE-7C73-D41844D98BEA}"/>
              </a:ext>
            </a:extLst>
          </p:cNvPr>
          <p:cNvSpPr txBox="1"/>
          <p:nvPr/>
        </p:nvSpPr>
        <p:spPr>
          <a:xfrm>
            <a:off x="7291207" y="5989330"/>
            <a:ext cx="1373745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Lạnh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A4B8B3B-5DA0-898F-8EF4-5C40B4067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0196" y="2233898"/>
            <a:ext cx="752793" cy="906979"/>
          </a:xfrm>
          <a:prstGeom prst="rect">
            <a:avLst/>
          </a:prstGeom>
        </p:spPr>
      </p:pic>
      <p:sp>
        <p:nvSpPr>
          <p:cNvPr id="32" name="Freeform 11">
            <a:extLst>
              <a:ext uri="{FF2B5EF4-FFF2-40B4-BE49-F238E27FC236}">
                <a16:creationId xmlns:a16="http://schemas.microsoft.com/office/drawing/2014/main" id="{E10A4CB3-B16A-3C30-4A41-F2780A5D07FB}"/>
              </a:ext>
            </a:extLst>
          </p:cNvPr>
          <p:cNvSpPr/>
          <p:nvPr/>
        </p:nvSpPr>
        <p:spPr>
          <a:xfrm>
            <a:off x="5506413" y="3300395"/>
            <a:ext cx="969403" cy="1017097"/>
          </a:xfrm>
          <a:custGeom>
            <a:avLst/>
            <a:gdLst/>
            <a:ahLst/>
            <a:cxnLst/>
            <a:rect l="l" t="t" r="r" b="b"/>
            <a:pathLst>
              <a:path w="2782703" h="2782703">
                <a:moveTo>
                  <a:pt x="0" y="0"/>
                </a:moveTo>
                <a:lnTo>
                  <a:pt x="2782703" y="0"/>
                </a:lnTo>
                <a:lnTo>
                  <a:pt x="2782703" y="2782702"/>
                </a:lnTo>
                <a:lnTo>
                  <a:pt x="0" y="2782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C3991C85-1B45-3455-99A0-AB773ECA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22595" y="5740026"/>
            <a:ext cx="857706" cy="1072132"/>
          </a:xfrm>
          <a:prstGeom prst="rect">
            <a:avLst/>
          </a:prstGeom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id="{4ACCD6B1-79EA-9782-E5CA-19A1F0FE60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70290" y="2200679"/>
            <a:ext cx="1072784" cy="842135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02F20797-877F-098F-3555-1E720ABFF0DC}"/>
              </a:ext>
            </a:extLst>
          </p:cNvPr>
          <p:cNvSpPr/>
          <p:nvPr/>
        </p:nvSpPr>
        <p:spPr>
          <a:xfrm>
            <a:off x="9683361" y="3331834"/>
            <a:ext cx="1522707" cy="729362"/>
          </a:xfrm>
          <a:custGeom>
            <a:avLst/>
            <a:gdLst/>
            <a:ahLst/>
            <a:cxnLst/>
            <a:rect l="l" t="t" r="r" b="b"/>
            <a:pathLst>
              <a:path w="3288282" h="1746900">
                <a:moveTo>
                  <a:pt x="0" y="0"/>
                </a:moveTo>
                <a:lnTo>
                  <a:pt x="3288282" y="0"/>
                </a:lnTo>
                <a:lnTo>
                  <a:pt x="3288282" y="1746900"/>
                </a:lnTo>
                <a:lnTo>
                  <a:pt x="0" y="1746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43A06B5C-D6D6-8127-810B-5166BCADB384}"/>
              </a:ext>
            </a:extLst>
          </p:cNvPr>
          <p:cNvSpPr/>
          <p:nvPr/>
        </p:nvSpPr>
        <p:spPr>
          <a:xfrm>
            <a:off x="9978013" y="4446840"/>
            <a:ext cx="1154676" cy="1072132"/>
          </a:xfrm>
          <a:custGeom>
            <a:avLst/>
            <a:gdLst/>
            <a:ahLst/>
            <a:cxnLst/>
            <a:rect l="l" t="t" r="r" b="b"/>
            <a:pathLst>
              <a:path w="2038121" h="2106606">
                <a:moveTo>
                  <a:pt x="0" y="0"/>
                </a:moveTo>
                <a:lnTo>
                  <a:pt x="2038122" y="0"/>
                </a:lnTo>
                <a:lnTo>
                  <a:pt x="2038122" y="2106607"/>
                </a:lnTo>
                <a:lnTo>
                  <a:pt x="0" y="2106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1E6C4DF2-570E-F365-CD9B-5005E4D13103}"/>
              </a:ext>
            </a:extLst>
          </p:cNvPr>
          <p:cNvSpPr/>
          <p:nvPr/>
        </p:nvSpPr>
        <p:spPr>
          <a:xfrm>
            <a:off x="10037584" y="5670811"/>
            <a:ext cx="739606" cy="1116505"/>
          </a:xfrm>
          <a:custGeom>
            <a:avLst/>
            <a:gdLst/>
            <a:ahLst/>
            <a:cxnLst/>
            <a:rect l="l" t="t" r="r" b="b"/>
            <a:pathLst>
              <a:path w="1725555" h="2599706">
                <a:moveTo>
                  <a:pt x="0" y="0"/>
                </a:moveTo>
                <a:lnTo>
                  <a:pt x="1725554" y="0"/>
                </a:lnTo>
                <a:lnTo>
                  <a:pt x="1725554" y="2599706"/>
                </a:lnTo>
                <a:lnTo>
                  <a:pt x="0" y="25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6859056-0CDE-B92C-28F0-D6C9126875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01" y="4580984"/>
            <a:ext cx="1350141" cy="900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10">
            <a:extLst>
              <a:ext uri="{FF2B5EF4-FFF2-40B4-BE49-F238E27FC236}">
                <a16:creationId xmlns:a16="http://schemas.microsoft.com/office/drawing/2014/main" id="{D8CBF165-804D-DE93-D2DA-BEC445E85F93}"/>
              </a:ext>
            </a:extLst>
          </p:cNvPr>
          <p:cNvSpPr txBox="1"/>
          <p:nvPr/>
        </p:nvSpPr>
        <p:spPr>
          <a:xfrm>
            <a:off x="1430309" y="2282606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Mùa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xuân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7353FE7B-ADED-2FFB-4A42-D84D32A44A17}"/>
              </a:ext>
            </a:extLst>
          </p:cNvPr>
          <p:cNvSpPr txBox="1"/>
          <p:nvPr/>
        </p:nvSpPr>
        <p:spPr>
          <a:xfrm>
            <a:off x="1355624" y="3517864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Mùa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hè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2CF716-9072-6065-9D68-B25316CA2CD2}"/>
              </a:ext>
            </a:extLst>
          </p:cNvPr>
          <p:cNvSpPr txBox="1"/>
          <p:nvPr/>
        </p:nvSpPr>
        <p:spPr>
          <a:xfrm>
            <a:off x="1372316" y="4728014"/>
            <a:ext cx="1430746" cy="446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Mùa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thu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92ED0097-29F2-C7C3-D3BF-1224BF867012}"/>
              </a:ext>
            </a:extLst>
          </p:cNvPr>
          <p:cNvSpPr txBox="1"/>
          <p:nvPr/>
        </p:nvSpPr>
        <p:spPr>
          <a:xfrm>
            <a:off x="1156043" y="6029862"/>
            <a:ext cx="1897412" cy="43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Mùa</a:t>
            </a:r>
            <a:r>
              <a:rPr lang="en-US" sz="2205" spc="45" dirty="0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 </a:t>
            </a:r>
            <a:r>
              <a:rPr lang="en-US" sz="2205" spc="45" dirty="0" err="1">
                <a:solidFill>
                  <a:schemeClr val="tx1"/>
                </a:solidFill>
                <a:latin typeface="UTM Avo" panose="02040603050506020204" pitchFamily="18"/>
                <a:ea typeface="Balsamiq Sans Bold"/>
                <a:cs typeface="Arial" panose="020B0604020202020204" pitchFamily="34" charset="0"/>
                <a:sym typeface="Balsamiq Sans Bold"/>
              </a:rPr>
              <a:t>đông</a:t>
            </a:r>
            <a:endParaRPr lang="en-US" sz="2205" spc="45" dirty="0">
              <a:solidFill>
                <a:schemeClr val="tx1"/>
              </a:solidFill>
              <a:latin typeface="UTM Avo" panose="02040603050506020204" pitchFamily="18"/>
              <a:ea typeface="Balsamiq Sans Bold"/>
              <a:cs typeface="Arial" panose="020B0604020202020204" pitchFamily="34" charset="0"/>
              <a:sym typeface="Balsamiq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477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22F5522-D61D-0AEC-1CB9-21805F01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D3BB1-CA77-CC1B-4766-3D697CE9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CF0306-8443-3477-10DB-FFFB82061362}"/>
              </a:ext>
            </a:extLst>
          </p:cNvPr>
          <p:cNvGrpSpPr/>
          <p:nvPr/>
        </p:nvGrpSpPr>
        <p:grpSpPr>
          <a:xfrm>
            <a:off x="1633305" y="1740380"/>
            <a:ext cx="8913743" cy="4687749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750CAD-FB81-E15C-55B2-421E23DB519A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EFDF3C4-B192-5061-89EB-04D6A9AA0217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1675"/>
                </a:lnSpc>
              </a:pPr>
              <a:endParaRPr sz="729"/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57AC8916-7F4F-7FA9-86E5-5608B420F1D5}"/>
              </a:ext>
            </a:extLst>
          </p:cNvPr>
          <p:cNvSpPr txBox="1"/>
          <p:nvPr/>
        </p:nvSpPr>
        <p:spPr>
          <a:xfrm>
            <a:off x="2186522" y="2942130"/>
            <a:ext cx="7807308" cy="190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9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HOẠT ĐỘNG 1</a:t>
            </a:r>
          </a:p>
          <a:p>
            <a:pPr algn="ctr">
              <a:lnSpc>
                <a:spcPct val="150000"/>
              </a:lnSpc>
            </a:pPr>
            <a:r>
              <a:rPr lang="en-US" sz="4409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Chuẩn</a:t>
            </a:r>
            <a:r>
              <a:rPr lang="en-US" sz="4409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409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bị</a:t>
            </a:r>
            <a:endParaRPr lang="en-US" sz="4409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2B99DF1B-6B2B-B5AA-0FD1-5DB58A480E35}"/>
              </a:ext>
            </a:extLst>
          </p:cNvPr>
          <p:cNvSpPr/>
          <p:nvPr/>
        </p:nvSpPr>
        <p:spPr>
          <a:xfrm>
            <a:off x="8669960" y="1347335"/>
            <a:ext cx="2864675" cy="1829096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7711A026-C465-E9B9-3EE0-A485384D5D10}"/>
              </a:ext>
            </a:extLst>
          </p:cNvPr>
          <p:cNvSpPr/>
          <p:nvPr/>
        </p:nvSpPr>
        <p:spPr>
          <a:xfrm>
            <a:off x="8150924" y="5179797"/>
            <a:ext cx="2407771" cy="157618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AAFFDAA9-F592-0C44-2C1C-5033F5787150}"/>
              </a:ext>
            </a:extLst>
          </p:cNvPr>
          <p:cNvSpPr/>
          <p:nvPr/>
        </p:nvSpPr>
        <p:spPr>
          <a:xfrm>
            <a:off x="1644952" y="5620669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B895BDF-3616-6E57-B719-DA0AD9FC305E}"/>
              </a:ext>
            </a:extLst>
          </p:cNvPr>
          <p:cNvSpPr/>
          <p:nvPr/>
        </p:nvSpPr>
        <p:spPr>
          <a:xfrm>
            <a:off x="5087799" y="5620668"/>
            <a:ext cx="3452492" cy="910352"/>
          </a:xfrm>
          <a:custGeom>
            <a:avLst/>
            <a:gdLst/>
            <a:ahLst/>
            <a:cxnLst/>
            <a:rect l="l" t="t" r="r" b="b"/>
            <a:pathLst>
              <a:path w="5483607" h="943637">
                <a:moveTo>
                  <a:pt x="0" y="0"/>
                </a:moveTo>
                <a:lnTo>
                  <a:pt x="5483607" y="0"/>
                </a:lnTo>
                <a:lnTo>
                  <a:pt x="5483607" y="943638"/>
                </a:lnTo>
                <a:lnTo>
                  <a:pt x="0" y="94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77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D7518-F6A9-3E5A-69FE-70CEB97BA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AAB18F-AE81-422A-7862-E9A8D843791C}"/>
              </a:ext>
            </a:extLst>
          </p:cNvPr>
          <p:cNvGrpSpPr/>
          <p:nvPr/>
        </p:nvGrpSpPr>
        <p:grpSpPr>
          <a:xfrm>
            <a:off x="1188122" y="1895061"/>
            <a:ext cx="9815756" cy="486293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BBEC2F-82E0-02B2-81BF-671679EA8881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F47451-503F-EFDD-3A9C-F122EE1F8E78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2001" tIns="32001" rIns="32001" bIns="32001" rtlCol="0" anchor="ctr"/>
            <a:lstStyle/>
            <a:p>
              <a:pPr algn="ctr">
                <a:lnSpc>
                  <a:spcPts val="1675"/>
                </a:lnSpc>
              </a:pPr>
              <a:endParaRPr sz="729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13AA0FB-CCCC-245A-304B-22B2DB60A6A1}"/>
              </a:ext>
            </a:extLst>
          </p:cNvPr>
          <p:cNvSpPr/>
          <p:nvPr/>
        </p:nvSpPr>
        <p:spPr>
          <a:xfrm flipH="1">
            <a:off x="317071" y="4403157"/>
            <a:ext cx="2353602" cy="2428670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39C1D3F6-04A1-6A6E-2C61-80C496C3CB71}"/>
              </a:ext>
            </a:extLst>
          </p:cNvPr>
          <p:cNvSpPr/>
          <p:nvPr/>
        </p:nvSpPr>
        <p:spPr>
          <a:xfrm rot="-2891178">
            <a:off x="739743" y="1727070"/>
            <a:ext cx="896760" cy="96295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6AC91F4-785E-2035-AD40-8B9109854BCD}"/>
              </a:ext>
            </a:extLst>
          </p:cNvPr>
          <p:cNvSpPr/>
          <p:nvPr/>
        </p:nvSpPr>
        <p:spPr>
          <a:xfrm rot="2508821">
            <a:off x="1932386" y="1578268"/>
            <a:ext cx="689983" cy="740915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8B32A875-C467-E65B-50F6-F572DD1DEA6A}"/>
              </a:ext>
            </a:extLst>
          </p:cNvPr>
          <p:cNvSpPr/>
          <p:nvPr/>
        </p:nvSpPr>
        <p:spPr>
          <a:xfrm>
            <a:off x="7000672" y="2410812"/>
            <a:ext cx="3540080" cy="3984690"/>
          </a:xfrm>
          <a:custGeom>
            <a:avLst/>
            <a:gdLst/>
            <a:ahLst/>
            <a:cxnLst/>
            <a:rect l="l" t="t" r="r" b="b"/>
            <a:pathLst>
              <a:path w="2356926" h="2611552">
                <a:moveTo>
                  <a:pt x="0" y="0"/>
                </a:moveTo>
                <a:lnTo>
                  <a:pt x="2356926" y="0"/>
                </a:lnTo>
                <a:lnTo>
                  <a:pt x="2356926" y="2611553"/>
                </a:lnTo>
                <a:lnTo>
                  <a:pt x="0" y="26115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B7890C36-9C11-D171-418B-126B364F0719}"/>
              </a:ext>
            </a:extLst>
          </p:cNvPr>
          <p:cNvSpPr/>
          <p:nvPr/>
        </p:nvSpPr>
        <p:spPr>
          <a:xfrm>
            <a:off x="2329355" y="3013906"/>
            <a:ext cx="4294239" cy="2233429"/>
          </a:xfrm>
          <a:prstGeom prst="wedgeRoundRectCallout">
            <a:avLst>
              <a:gd name="adj1" fmla="val -32597"/>
              <a:gd name="adj2" fmla="val 715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29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7C6B8-DC89-7232-BD84-1D43A0624F91}"/>
              </a:ext>
            </a:extLst>
          </p:cNvPr>
          <p:cNvSpPr txBox="1"/>
          <p:nvPr/>
        </p:nvSpPr>
        <p:spPr>
          <a:xfrm>
            <a:off x="2706433" y="3280149"/>
            <a:ext cx="3540081" cy="158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ý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alsamiq Sans"/>
                <a:cs typeface="Arial" panose="020B0604020202020204" pitchFamily="34" charset="0"/>
                <a:sym typeface="Balsamiq Sans"/>
              </a:rPr>
              <a:t> khoa.</a:t>
            </a:r>
          </a:p>
        </p:txBody>
      </p:sp>
    </p:spTree>
    <p:extLst>
      <p:ext uri="{BB962C8B-B14F-4D97-AF65-F5344CB8AC3E}">
        <p14:creationId xmlns:p14="http://schemas.microsoft.com/office/powerpoint/2010/main" val="16695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DB026-FE19-7642-88C2-EAA37F77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AC4F4B4C-FA06-3D5D-83B2-5776B78207E2}"/>
              </a:ext>
            </a:extLst>
          </p:cNvPr>
          <p:cNvSpPr txBox="1"/>
          <p:nvPr/>
        </p:nvSpPr>
        <p:spPr>
          <a:xfrm>
            <a:off x="975923" y="2218130"/>
            <a:ext cx="4794807" cy="1327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1D658D5-2B2C-BE80-1D78-C0A93C3676DD}"/>
              </a:ext>
            </a:extLst>
          </p:cNvPr>
          <p:cNvSpPr txBox="1"/>
          <p:nvPr/>
        </p:nvSpPr>
        <p:spPr>
          <a:xfrm rot="9985">
            <a:off x="2751857" y="1561595"/>
            <a:ext cx="1242941" cy="654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 1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56A12D08-695B-F4A8-7504-9E7A079FFC68}"/>
              </a:ext>
            </a:extLst>
          </p:cNvPr>
          <p:cNvSpPr txBox="1"/>
          <p:nvPr/>
        </p:nvSpPr>
        <p:spPr>
          <a:xfrm rot="9985">
            <a:off x="8316461" y="1561594"/>
            <a:ext cx="1242941" cy="654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ĐỀ 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3CC930-77E0-C69B-07FB-9E870CAD480D}"/>
              </a:ext>
            </a:extLst>
          </p:cNvPr>
          <p:cNvCxnSpPr>
            <a:cxnSpLocks/>
          </p:cNvCxnSpPr>
          <p:nvPr/>
        </p:nvCxnSpPr>
        <p:spPr>
          <a:xfrm>
            <a:off x="6085403" y="1164382"/>
            <a:ext cx="0" cy="529663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74FB93A7-8122-875C-BDD1-486E18C346A4}"/>
              </a:ext>
            </a:extLst>
          </p:cNvPr>
          <p:cNvSpPr txBox="1"/>
          <p:nvPr/>
        </p:nvSpPr>
        <p:spPr>
          <a:xfrm>
            <a:off x="6559003" y="2218130"/>
            <a:ext cx="4757857" cy="1781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dao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0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F016DC-C34F-9B62-D984-FF6345E5A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22" y="4135926"/>
            <a:ext cx="4138694" cy="232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11A536-75F2-F16C-D9E8-0F4C20C9B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87" y="4135926"/>
            <a:ext cx="4488817" cy="232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3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130C30-AE64-5C18-C369-9C06E67F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C6BDB4F1-41FB-EA0A-5716-C9E6AD93E382}"/>
              </a:ext>
            </a:extLst>
          </p:cNvPr>
          <p:cNvSpPr txBox="1"/>
          <p:nvPr/>
        </p:nvSpPr>
        <p:spPr>
          <a:xfrm rot="9985">
            <a:off x="2565479" y="1385431"/>
            <a:ext cx="7061042" cy="72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HOẠT ĐỘNG NHÓM ĐÔI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7DE0DED-5818-02CA-0AE8-528FADA7B02C}"/>
              </a:ext>
            </a:extLst>
          </p:cNvPr>
          <p:cNvSpPr txBox="1"/>
          <p:nvPr/>
        </p:nvSpPr>
        <p:spPr>
          <a:xfrm>
            <a:off x="602050" y="2238773"/>
            <a:ext cx="10987900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Balsamiq Sans"/>
                <a:cs typeface="Arial" panose="020B0604020202020204" pitchFamily="34" charset="0"/>
                <a:sym typeface="Balsamiq Sans"/>
              </a:rPr>
              <a:t> 2.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E815324-861C-CC86-4B5E-0A9361B07BB4}"/>
              </a:ext>
            </a:extLst>
          </p:cNvPr>
          <p:cNvSpPr txBox="1"/>
          <p:nvPr/>
        </p:nvSpPr>
        <p:spPr>
          <a:xfrm>
            <a:off x="1504453" y="2895376"/>
            <a:ext cx="9183094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vi-VN" sz="24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vi-VN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bài yêu cầu chúng ta làm gì?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Em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dao 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Em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ca dao 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Balsamiq Sans"/>
              <a:cs typeface="Arial" panose="020B0604020202020204" pitchFamily="34" charset="0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5186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682</Words>
  <Application>Microsoft Office PowerPoint</Application>
  <PresentationFormat>Widescreen</PresentationFormat>
  <Paragraphs>71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Wingdings</vt:lpstr>
      <vt:lpstr>UTM Avo</vt:lpstr>
      <vt:lpstr>Calibri</vt:lpstr>
      <vt:lpstr>Arial</vt:lpstr>
      <vt:lpstr>2_Office Theme</vt:lpstr>
      <vt:lpstr>Tuần 19 Trao đổi: Vẻ đẹp cuộc sống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124</cp:revision>
  <dcterms:created xsi:type="dcterms:W3CDTF">2023-10-19T01:39:18Z</dcterms:created>
  <dcterms:modified xsi:type="dcterms:W3CDTF">2024-12-25T10:00:08Z</dcterms:modified>
</cp:coreProperties>
</file>